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2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2A05-3FCD-D92E-E49C-A32ED1BF85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2A7E-4F90-DC62-3160-16AF978FC2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Widescreen</PresentationFormat>
  <Paragraphs>186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60</cp:revision>
  <dcterms:created xsi:type="dcterms:W3CDTF">2023-12-27T22:51:40Z</dcterms:created>
  <dcterms:modified xsi:type="dcterms:W3CDTF">2024-01-01T02:49:35Z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